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Port of New Orleans 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560767"/>
            <a:ext cx="3503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French Quarter Festival Partnership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Special Events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Use this area 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box before placing logo)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2182" y="2146444"/>
            <a:ext cx="2373746" cy="4553012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7547" y="2394575"/>
            <a:ext cx="3042562" cy="4056750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724" y="5099051"/>
            <a:ext cx="25304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24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12</cp:revision>
  <dcterms:created xsi:type="dcterms:W3CDTF">2014-12-01T22:27:14Z</dcterms:created>
  <dcterms:modified xsi:type="dcterms:W3CDTF">2015-06-02T14:43:10Z</dcterms:modified>
</cp:coreProperties>
</file>